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2" r:id="rId4"/>
    <p:sldId id="265" r:id="rId5"/>
    <p:sldId id="270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CB9"/>
    <a:srgbClr val="5C9833"/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8860" autoAdjust="0"/>
  </p:normalViewPr>
  <p:slideViewPr>
    <p:cSldViewPr snapToGrid="0">
      <p:cViewPr varScale="1">
        <p:scale>
          <a:sx n="80" d="100"/>
          <a:sy n="80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0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tutorials/nonint/new/one_var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media.moresteam.com/university/downloads/onevar_exmpldata.xlsx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Variance Chi-Square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02228"/>
            <a:ext cx="5490411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When to use this tool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Use the 1 Variance Chi-square test to compare the variance of a single population to a specified value. As an example, a post office is experimenting with a single queue feeding all its counters instead of multiple queues and wants to test whether a single queue reduces variation in wait times for customers, compared to the historical variation in the wait times.</a:t>
            </a:r>
            <a:endParaRPr lang="en-US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The test makes the following assumptions: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latin typeface="+mj-lt"/>
              </a:rPr>
              <a:t>The data are continuous numeric.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latin typeface="+mj-lt"/>
              </a:rPr>
              <a:t>The units are randomly sampled.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latin typeface="+mj-lt"/>
              </a:rPr>
              <a:t>The data are normally distributed.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endParaRPr lang="en-US" sz="14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>
                <a:latin typeface="+mj-lt"/>
              </a:rPr>
              <a:t>Note: </a:t>
            </a:r>
            <a:r>
              <a:rPr lang="en-US" sz="1600" dirty="0">
                <a:latin typeface="+mj-lt"/>
              </a:rPr>
              <a:t>The 1 Variance test is sensitive to violations of the normal distribution assumption.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1" name="Content Placeholder 10">
            <a:hlinkClick r:id="rId3"/>
            <a:extLst>
              <a:ext uri="{FF2B5EF4-FFF2-40B4-BE49-F238E27FC236}">
                <a16:creationId xmlns:a16="http://schemas.microsoft.com/office/drawing/2014/main" id="{BF7628D0-C27C-4C3D-BCF6-B037512ED2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" r="3302"/>
          <a:stretch/>
        </p:blipFill>
        <p:spPr>
          <a:xfrm>
            <a:off x="6662986" y="1690688"/>
            <a:ext cx="4702845" cy="2628649"/>
          </a:xfr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A727FA3C-6F95-4B22-8CEB-B970C9C4AF83}"/>
              </a:ext>
            </a:extLst>
          </p:cNvPr>
          <p:cNvSpPr txBox="1"/>
          <p:nvPr/>
        </p:nvSpPr>
        <p:spPr>
          <a:xfrm>
            <a:off x="6662986" y="4319337"/>
            <a:ext cx="4785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https://media.moresteam.com/university/tutorials/nonint/new/one_var.mp4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425-30EB-4064-AB06-CD6A0C78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2958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Analyze &gt; Parametric &gt; 1 Variance Chi-Square Test</a:t>
            </a:r>
          </a:p>
        </p:txBody>
      </p:sp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7E137-4A2B-450E-8D6C-7B6C20235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" b="27843"/>
          <a:stretch/>
        </p:blipFill>
        <p:spPr>
          <a:xfrm>
            <a:off x="1147857" y="2237874"/>
            <a:ext cx="9584311" cy="40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Variance Chi-Square (Raw Data) Example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B4C9505-7886-49A3-90D3-1D1B37143A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6190" y="2380665"/>
            <a:ext cx="975759" cy="240890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239125" cy="111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This test can be used on raw data (i.e., the actual sample measurements) or sample summary data in the form of the sample variance.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" name="Picture 1">
            <a:hlinkClick r:id="rId5"/>
            <a:extLst>
              <a:ext uri="{FF2B5EF4-FFF2-40B4-BE49-F238E27FC236}">
                <a16:creationId xmlns:a16="http://schemas.microsoft.com/office/drawing/2014/main" id="{072A51F0-C2F4-47D4-A0B3-B49A6B2813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250" y="779633"/>
            <a:ext cx="2371550" cy="481626"/>
          </a:xfrm>
          <a:prstGeom prst="rect">
            <a:avLst/>
          </a:prstGeom>
        </p:spPr>
      </p:pic>
      <p:sp>
        <p:nvSpPr>
          <p:cNvPr id="3" name="TextBox 2">
            <a:hlinkClick r:id="rId5"/>
            <a:extLst>
              <a:ext uri="{FF2B5EF4-FFF2-40B4-BE49-F238E27FC236}">
                <a16:creationId xmlns:a16="http://schemas.microsoft.com/office/drawing/2014/main" id="{2C100111-7B94-4C66-8D5C-31F7DD725027}"/>
              </a:ext>
            </a:extLst>
          </p:cNvPr>
          <p:cNvSpPr txBox="1"/>
          <p:nvPr/>
        </p:nvSpPr>
        <p:spPr>
          <a:xfrm>
            <a:off x="8931110" y="1261259"/>
            <a:ext cx="2473830" cy="280928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onevar_exmpldata.xlsx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27CC2-47AA-4484-A904-47F4322F0DD5}"/>
              </a:ext>
            </a:extLst>
          </p:cNvPr>
          <p:cNvSpPr txBox="1"/>
          <p:nvPr/>
        </p:nvSpPr>
        <p:spPr>
          <a:xfrm>
            <a:off x="838200" y="2612618"/>
            <a:ext cx="2618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dirty="0"/>
              <a:t>In this example, we want to test whether the fill weights of cereal boxes have a variance greater than 1.8 ounces</a:t>
            </a:r>
            <a:r>
              <a:rPr lang="en-US" sz="1400" baseline="30000" dirty="0"/>
              <a:t>2</a:t>
            </a:r>
            <a:r>
              <a:rPr lang="en-US" sz="1400" dirty="0"/>
              <a:t> at the 5% level, using a random sample of 25 boxes.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For raw data use a single column of measurements: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2FCBC8C-9A20-4679-9B41-0366329231CE}"/>
              </a:ext>
            </a:extLst>
          </p:cNvPr>
          <p:cNvSpPr txBox="1">
            <a:spLocks/>
          </p:cNvSpPr>
          <p:nvPr/>
        </p:nvSpPr>
        <p:spPr>
          <a:xfrm>
            <a:off x="838200" y="4786394"/>
            <a:ext cx="4239125" cy="1614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Steps:</a:t>
            </a:r>
          </a:p>
          <a:p>
            <a:r>
              <a:rPr lang="en-US" sz="1400" dirty="0"/>
              <a:t>Drag the </a:t>
            </a:r>
            <a:r>
              <a:rPr lang="en-US" sz="1400" b="1" dirty="0"/>
              <a:t>Fill Weights </a:t>
            </a:r>
            <a:r>
              <a:rPr lang="en-US" sz="1400" dirty="0"/>
              <a:t>variable onto the Data variable drop zone on the study.</a:t>
            </a:r>
          </a:p>
          <a:p>
            <a:r>
              <a:rPr lang="en-US" sz="1400" dirty="0"/>
              <a:t>Click “Continue”.</a:t>
            </a:r>
          </a:p>
          <a:p>
            <a:r>
              <a:rPr lang="en-US" sz="1400" dirty="0"/>
              <a:t>Set up the test as shown, and click “Continue”</a:t>
            </a:r>
          </a:p>
        </p:txBody>
      </p:sp>
      <p:pic>
        <p:nvPicPr>
          <p:cNvPr id="13" name="Picture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0D4C6D4-3C4A-445C-84E3-A18BEE4CA1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894" y="2036326"/>
            <a:ext cx="4522877" cy="404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263"/>
            <a:ext cx="10515600" cy="1325563"/>
          </a:xfrm>
        </p:spPr>
        <p:txBody>
          <a:bodyPr/>
          <a:lstStyle/>
          <a:p>
            <a:r>
              <a:rPr lang="en-US" dirty="0"/>
              <a:t>1 Variance Chi-Square (Raw Data) Output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5" name="Content Placeholder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993CA2DD-B8EC-44D0-9DEF-279E983C6C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031" y="1464088"/>
            <a:ext cx="7595938" cy="4652057"/>
          </a:xfrm>
        </p:spPr>
      </p:pic>
    </p:spTree>
    <p:extLst>
      <p:ext uri="{BB962C8B-B14F-4D97-AF65-F5344CB8AC3E}">
        <p14:creationId xmlns:p14="http://schemas.microsoft.com/office/powerpoint/2010/main" val="248250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Variance Chi-Square (Summary Data)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239125" cy="80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Now let's run the same test using the summary statistics from the data: Given Sample size = 25 Variance = 2.3 ounces</a:t>
            </a:r>
            <a:r>
              <a:rPr lang="en-US" sz="1400" baseline="30000" dirty="0"/>
              <a:t>2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2FCBC8C-9A20-4679-9B41-0366329231CE}"/>
              </a:ext>
            </a:extLst>
          </p:cNvPr>
          <p:cNvSpPr txBox="1">
            <a:spLocks/>
          </p:cNvSpPr>
          <p:nvPr/>
        </p:nvSpPr>
        <p:spPr>
          <a:xfrm>
            <a:off x="838200" y="2769853"/>
            <a:ext cx="4239125" cy="2848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Steps:</a:t>
            </a:r>
          </a:p>
          <a:p>
            <a:r>
              <a:rPr lang="en-US" sz="1400" dirty="0"/>
              <a:t>Set up the test as shown:</a:t>
            </a:r>
          </a:p>
          <a:p>
            <a:r>
              <a:rPr lang="en-US" sz="1400" dirty="0"/>
              <a:t>Name:  </a:t>
            </a:r>
            <a:r>
              <a:rPr lang="en-US" sz="1400" b="1" dirty="0"/>
              <a:t>“Fill weights”</a:t>
            </a:r>
          </a:p>
          <a:p>
            <a:r>
              <a:rPr lang="en-US" sz="1400" dirty="0"/>
              <a:t>Sample Size (n):  </a:t>
            </a:r>
            <a:r>
              <a:rPr lang="en-US" sz="1400" b="1" dirty="0"/>
              <a:t>25</a:t>
            </a:r>
            <a:endParaRPr lang="en-US" sz="1400" dirty="0"/>
          </a:p>
          <a:p>
            <a:r>
              <a:rPr lang="en-US" sz="1400" dirty="0"/>
              <a:t>Variance:  </a:t>
            </a:r>
            <a:r>
              <a:rPr lang="en-US" sz="1400" b="1" dirty="0"/>
              <a:t>2.3</a:t>
            </a:r>
            <a:endParaRPr lang="en-US" sz="1400" dirty="0"/>
          </a:p>
          <a:p>
            <a:r>
              <a:rPr lang="en-US" sz="1400" dirty="0"/>
              <a:t>Click “Continue”</a:t>
            </a:r>
          </a:p>
          <a:p>
            <a:r>
              <a:rPr lang="en-US" sz="1400" dirty="0"/>
              <a:t>Fill out the Test Setup screen as before and Click “Continue”.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0D4C6D4-3C4A-445C-84E3-A18BEE4CA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690688"/>
            <a:ext cx="5032798" cy="405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2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Variance Chi-Square (Summary Data) Output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1958BE-1A53-45E8-93D0-E056E3974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9489" y="1505775"/>
            <a:ext cx="7713022" cy="477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6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363</Words>
  <Application>Microsoft Office PowerPoint</Application>
  <PresentationFormat>Widescreen</PresentationFormat>
  <Paragraphs>38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1 Variance Chi-Square Test</vt:lpstr>
      <vt:lpstr>Using EngineRoom</vt:lpstr>
      <vt:lpstr>1 Variance Chi-Square (Raw Data) Example</vt:lpstr>
      <vt:lpstr>1 Variance Chi-Square (Raw Data) Output</vt:lpstr>
      <vt:lpstr>1 Variance Chi-Square (Summary Data) Example</vt:lpstr>
      <vt:lpstr>1 Variance Chi-Square (Summary Data)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26</cp:revision>
  <dcterms:created xsi:type="dcterms:W3CDTF">2020-09-22T21:11:07Z</dcterms:created>
  <dcterms:modified xsi:type="dcterms:W3CDTF">2020-10-23T21:51:01Z</dcterms:modified>
</cp:coreProperties>
</file>